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42"/>
    <p:restoredTop sz="94819"/>
  </p:normalViewPr>
  <p:slideViewPr>
    <p:cSldViewPr snapToGrid="0" snapToObjects="1">
      <p:cViewPr varScale="1">
        <p:scale>
          <a:sx n="35" d="100"/>
          <a:sy n="35" d="100"/>
        </p:scale>
        <p:origin x="208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747BF-8BD7-4DFA-A994-36D67FEF7A5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E6217-6705-423E-98F6-BA12E4429E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Reveltuotinizes</a:t>
          </a:r>
          <a:r>
            <a:rPr lang="en-US" dirty="0"/>
            <a:t> Watching Sports</a:t>
          </a:r>
        </a:p>
      </dgm:t>
    </dgm:pt>
    <dgm:pt modelId="{CE77F0BC-D218-4030-A709-AC9DC5420430}" type="parTrans" cxnId="{23C93B0D-A74E-4BD1-96F6-15AF66346076}">
      <dgm:prSet/>
      <dgm:spPr/>
      <dgm:t>
        <a:bodyPr/>
        <a:lstStyle/>
        <a:p>
          <a:endParaRPr lang="en-US"/>
        </a:p>
      </dgm:t>
    </dgm:pt>
    <dgm:pt modelId="{78C8C731-096D-4ED5-9E14-ADCFE19B6F4C}" type="sibTrans" cxnId="{23C93B0D-A74E-4BD1-96F6-15AF66346076}">
      <dgm:prSet/>
      <dgm:spPr/>
      <dgm:t>
        <a:bodyPr/>
        <a:lstStyle/>
        <a:p>
          <a:endParaRPr lang="en-US"/>
        </a:p>
      </dgm:t>
    </dgm:pt>
    <dgm:pt modelId="{0C36E2B0-4A02-41D5-B853-34DE92D9D4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Expereinces from Home</a:t>
          </a:r>
        </a:p>
      </dgm:t>
    </dgm:pt>
    <dgm:pt modelId="{1D7CBC9C-133B-4107-B527-85FC824D41D4}" type="parTrans" cxnId="{3B32C5DE-7663-43D8-906E-B87800A4ECEE}">
      <dgm:prSet/>
      <dgm:spPr/>
      <dgm:t>
        <a:bodyPr/>
        <a:lstStyle/>
        <a:p>
          <a:endParaRPr lang="en-US"/>
        </a:p>
      </dgm:t>
    </dgm:pt>
    <dgm:pt modelId="{E8545C05-CE18-4011-8421-17F3C8FF233B}" type="sibTrans" cxnId="{3B32C5DE-7663-43D8-906E-B87800A4ECEE}">
      <dgm:prSet/>
      <dgm:spPr/>
      <dgm:t>
        <a:bodyPr/>
        <a:lstStyle/>
        <a:p>
          <a:endParaRPr lang="en-US"/>
        </a:p>
      </dgm:t>
    </dgm:pt>
    <dgm:pt modelId="{1E252D03-C0ED-4060-9B63-CE3E18910D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Traveling </a:t>
          </a:r>
        </a:p>
      </dgm:t>
    </dgm:pt>
    <dgm:pt modelId="{D40D0D80-0639-4A2B-82BC-22E3F04166FD}" type="parTrans" cxnId="{C1C0FD57-9563-4951-AE9F-4CF955CD5B74}">
      <dgm:prSet/>
      <dgm:spPr/>
      <dgm:t>
        <a:bodyPr/>
        <a:lstStyle/>
        <a:p>
          <a:endParaRPr lang="en-US"/>
        </a:p>
      </dgm:t>
    </dgm:pt>
    <dgm:pt modelId="{DFEA6CE0-D3E3-4C58-AD18-65236888D461}" type="sibTrans" cxnId="{C1C0FD57-9563-4951-AE9F-4CF955CD5B74}">
      <dgm:prSet/>
      <dgm:spPr/>
      <dgm:t>
        <a:bodyPr/>
        <a:lstStyle/>
        <a:p>
          <a:endParaRPr lang="en-US"/>
        </a:p>
      </dgm:t>
    </dgm:pt>
    <dgm:pt modelId="{E32A3052-CA99-45A4-BAF3-CFA1C905D1E0}" type="pres">
      <dgm:prSet presAssocID="{D9C747BF-8BD7-4DFA-A994-36D67FEF7A52}" presName="root" presStyleCnt="0">
        <dgm:presLayoutVars>
          <dgm:dir/>
          <dgm:resizeHandles val="exact"/>
        </dgm:presLayoutVars>
      </dgm:prSet>
      <dgm:spPr/>
    </dgm:pt>
    <dgm:pt modelId="{B6AD85C4-79BF-4285-BCE6-20A2C65901CA}" type="pres">
      <dgm:prSet presAssocID="{310E6217-6705-423E-98F6-BA12E4429E56}" presName="compNode" presStyleCnt="0"/>
      <dgm:spPr/>
    </dgm:pt>
    <dgm:pt modelId="{DBBF5466-2220-4453-B5A1-79D7F8229E96}" type="pres">
      <dgm:prSet presAssocID="{310E6217-6705-423E-98F6-BA12E4429E56}" presName="bgRect" presStyleLbl="bgShp" presStyleIdx="0" presStyleCnt="3"/>
      <dgm:spPr/>
    </dgm:pt>
    <dgm:pt modelId="{785A2E5D-BB52-41EF-976D-C59B53E858F3}" type="pres">
      <dgm:prSet presAssocID="{310E6217-6705-423E-98F6-BA12E4429E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D44C43D8-CDD1-4AA4-84DB-181AC1BE6A83}" type="pres">
      <dgm:prSet presAssocID="{310E6217-6705-423E-98F6-BA12E4429E56}" presName="spaceRect" presStyleCnt="0"/>
      <dgm:spPr/>
    </dgm:pt>
    <dgm:pt modelId="{F8D26208-BA6B-4DD5-9E07-472BB986622C}" type="pres">
      <dgm:prSet presAssocID="{310E6217-6705-423E-98F6-BA12E4429E56}" presName="parTx" presStyleLbl="revTx" presStyleIdx="0" presStyleCnt="3">
        <dgm:presLayoutVars>
          <dgm:chMax val="0"/>
          <dgm:chPref val="0"/>
        </dgm:presLayoutVars>
      </dgm:prSet>
      <dgm:spPr/>
    </dgm:pt>
    <dgm:pt modelId="{EC3FE2E3-0026-4567-8B0E-0DC1F53F9B38}" type="pres">
      <dgm:prSet presAssocID="{78C8C731-096D-4ED5-9E14-ADCFE19B6F4C}" presName="sibTrans" presStyleCnt="0"/>
      <dgm:spPr/>
    </dgm:pt>
    <dgm:pt modelId="{AA3E90B0-BEA0-48E5-A0B9-918282056D2B}" type="pres">
      <dgm:prSet presAssocID="{0C36E2B0-4A02-41D5-B853-34DE92D9D47B}" presName="compNode" presStyleCnt="0"/>
      <dgm:spPr/>
    </dgm:pt>
    <dgm:pt modelId="{A393CA4B-4DD7-426F-8721-CE3A0E728495}" type="pres">
      <dgm:prSet presAssocID="{0C36E2B0-4A02-41D5-B853-34DE92D9D47B}" presName="bgRect" presStyleLbl="bgShp" presStyleIdx="1" presStyleCnt="3"/>
      <dgm:spPr/>
    </dgm:pt>
    <dgm:pt modelId="{2146FEC9-9500-471C-A9E9-BCAAAF9DCBBF}" type="pres">
      <dgm:prSet presAssocID="{0C36E2B0-4A02-41D5-B853-34DE92D9D4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2ED20772-9E29-4E89-BEB9-FB933FD3E23E}" type="pres">
      <dgm:prSet presAssocID="{0C36E2B0-4A02-41D5-B853-34DE92D9D47B}" presName="spaceRect" presStyleCnt="0"/>
      <dgm:spPr/>
    </dgm:pt>
    <dgm:pt modelId="{36FDEE5E-BBC9-4403-8DC8-7F87B653E01E}" type="pres">
      <dgm:prSet presAssocID="{0C36E2B0-4A02-41D5-B853-34DE92D9D47B}" presName="parTx" presStyleLbl="revTx" presStyleIdx="1" presStyleCnt="3">
        <dgm:presLayoutVars>
          <dgm:chMax val="0"/>
          <dgm:chPref val="0"/>
        </dgm:presLayoutVars>
      </dgm:prSet>
      <dgm:spPr/>
    </dgm:pt>
    <dgm:pt modelId="{E58B0FEA-2247-4A02-8BE6-7EB520BB53D1}" type="pres">
      <dgm:prSet presAssocID="{E8545C05-CE18-4011-8421-17F3C8FF233B}" presName="sibTrans" presStyleCnt="0"/>
      <dgm:spPr/>
    </dgm:pt>
    <dgm:pt modelId="{7A13FB63-755C-4B6B-87C7-63D8C0DCB4A4}" type="pres">
      <dgm:prSet presAssocID="{1E252D03-C0ED-4060-9B63-CE3E18910D90}" presName="compNode" presStyleCnt="0"/>
      <dgm:spPr/>
    </dgm:pt>
    <dgm:pt modelId="{26313898-4A1E-4DA0-8EFE-E283010371B7}" type="pres">
      <dgm:prSet presAssocID="{1E252D03-C0ED-4060-9B63-CE3E18910D90}" presName="bgRect" presStyleLbl="bgShp" presStyleIdx="2" presStyleCnt="3"/>
      <dgm:spPr/>
    </dgm:pt>
    <dgm:pt modelId="{CEEEB585-05ED-4A96-8638-9231A785800F}" type="pres">
      <dgm:prSet presAssocID="{1E252D03-C0ED-4060-9B63-CE3E18910D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72F68121-5FBA-405F-AE66-B40D1807BF58}" type="pres">
      <dgm:prSet presAssocID="{1E252D03-C0ED-4060-9B63-CE3E18910D90}" presName="spaceRect" presStyleCnt="0"/>
      <dgm:spPr/>
    </dgm:pt>
    <dgm:pt modelId="{3DA828F1-DF9E-4746-A75A-F1398C45AF6E}" type="pres">
      <dgm:prSet presAssocID="{1E252D03-C0ED-4060-9B63-CE3E18910D9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3C93B0D-A74E-4BD1-96F6-15AF66346076}" srcId="{D9C747BF-8BD7-4DFA-A994-36D67FEF7A52}" destId="{310E6217-6705-423E-98F6-BA12E4429E56}" srcOrd="0" destOrd="0" parTransId="{CE77F0BC-D218-4030-A709-AC9DC5420430}" sibTransId="{78C8C731-096D-4ED5-9E14-ADCFE19B6F4C}"/>
    <dgm:cxn modelId="{5AEA8210-36FB-40F0-98B8-D5D8454195B6}" type="presOf" srcId="{310E6217-6705-423E-98F6-BA12E4429E56}" destId="{F8D26208-BA6B-4DD5-9E07-472BB986622C}" srcOrd="0" destOrd="0" presId="urn:microsoft.com/office/officeart/2018/2/layout/IconVerticalSolidList"/>
    <dgm:cxn modelId="{C1C0FD57-9563-4951-AE9F-4CF955CD5B74}" srcId="{D9C747BF-8BD7-4DFA-A994-36D67FEF7A52}" destId="{1E252D03-C0ED-4060-9B63-CE3E18910D90}" srcOrd="2" destOrd="0" parTransId="{D40D0D80-0639-4A2B-82BC-22E3F04166FD}" sibTransId="{DFEA6CE0-D3E3-4C58-AD18-65236888D461}"/>
    <dgm:cxn modelId="{C6F1F564-D3A6-48EC-B977-DB4544393D8F}" type="presOf" srcId="{1E252D03-C0ED-4060-9B63-CE3E18910D90}" destId="{3DA828F1-DF9E-4746-A75A-F1398C45AF6E}" srcOrd="0" destOrd="0" presId="urn:microsoft.com/office/officeart/2018/2/layout/IconVerticalSolidList"/>
    <dgm:cxn modelId="{5110C397-7061-4446-89CC-7473C766E670}" type="presOf" srcId="{0C36E2B0-4A02-41D5-B853-34DE92D9D47B}" destId="{36FDEE5E-BBC9-4403-8DC8-7F87B653E01E}" srcOrd="0" destOrd="0" presId="urn:microsoft.com/office/officeart/2018/2/layout/IconVerticalSolidList"/>
    <dgm:cxn modelId="{3B32C5DE-7663-43D8-906E-B87800A4ECEE}" srcId="{D9C747BF-8BD7-4DFA-A994-36D67FEF7A52}" destId="{0C36E2B0-4A02-41D5-B853-34DE92D9D47B}" srcOrd="1" destOrd="0" parTransId="{1D7CBC9C-133B-4107-B527-85FC824D41D4}" sibTransId="{E8545C05-CE18-4011-8421-17F3C8FF233B}"/>
    <dgm:cxn modelId="{3134CCFF-85B3-43AD-B774-6D3422C93C44}" type="presOf" srcId="{D9C747BF-8BD7-4DFA-A994-36D67FEF7A52}" destId="{E32A3052-CA99-45A4-BAF3-CFA1C905D1E0}" srcOrd="0" destOrd="0" presId="urn:microsoft.com/office/officeart/2018/2/layout/IconVerticalSolidList"/>
    <dgm:cxn modelId="{9DD6EF84-68D5-4C58-A7BA-B80B966B9855}" type="presParOf" srcId="{E32A3052-CA99-45A4-BAF3-CFA1C905D1E0}" destId="{B6AD85C4-79BF-4285-BCE6-20A2C65901CA}" srcOrd="0" destOrd="0" presId="urn:microsoft.com/office/officeart/2018/2/layout/IconVerticalSolidList"/>
    <dgm:cxn modelId="{0CEBFBEC-3867-4546-9B06-FDBF06185461}" type="presParOf" srcId="{B6AD85C4-79BF-4285-BCE6-20A2C65901CA}" destId="{DBBF5466-2220-4453-B5A1-79D7F8229E96}" srcOrd="0" destOrd="0" presId="urn:microsoft.com/office/officeart/2018/2/layout/IconVerticalSolidList"/>
    <dgm:cxn modelId="{077DDCBE-2967-4664-9D8C-FD7C0CD13A60}" type="presParOf" srcId="{B6AD85C4-79BF-4285-BCE6-20A2C65901CA}" destId="{785A2E5D-BB52-41EF-976D-C59B53E858F3}" srcOrd="1" destOrd="0" presId="urn:microsoft.com/office/officeart/2018/2/layout/IconVerticalSolidList"/>
    <dgm:cxn modelId="{228A75AF-86F3-4E9B-A655-9465D656DE0D}" type="presParOf" srcId="{B6AD85C4-79BF-4285-BCE6-20A2C65901CA}" destId="{D44C43D8-CDD1-4AA4-84DB-181AC1BE6A83}" srcOrd="2" destOrd="0" presId="urn:microsoft.com/office/officeart/2018/2/layout/IconVerticalSolidList"/>
    <dgm:cxn modelId="{F66DF403-E708-40BC-8EDA-31CBA8D66BD6}" type="presParOf" srcId="{B6AD85C4-79BF-4285-BCE6-20A2C65901CA}" destId="{F8D26208-BA6B-4DD5-9E07-472BB986622C}" srcOrd="3" destOrd="0" presId="urn:microsoft.com/office/officeart/2018/2/layout/IconVerticalSolidList"/>
    <dgm:cxn modelId="{D50E09FB-6033-4AE3-A53C-44EA6B583064}" type="presParOf" srcId="{E32A3052-CA99-45A4-BAF3-CFA1C905D1E0}" destId="{EC3FE2E3-0026-4567-8B0E-0DC1F53F9B38}" srcOrd="1" destOrd="0" presId="urn:microsoft.com/office/officeart/2018/2/layout/IconVerticalSolidList"/>
    <dgm:cxn modelId="{AC529887-B5F3-4B8B-BDA3-383C80917843}" type="presParOf" srcId="{E32A3052-CA99-45A4-BAF3-CFA1C905D1E0}" destId="{AA3E90B0-BEA0-48E5-A0B9-918282056D2B}" srcOrd="2" destOrd="0" presId="urn:microsoft.com/office/officeart/2018/2/layout/IconVerticalSolidList"/>
    <dgm:cxn modelId="{4E0E7649-C06B-4442-B3AD-297D75A5B1B9}" type="presParOf" srcId="{AA3E90B0-BEA0-48E5-A0B9-918282056D2B}" destId="{A393CA4B-4DD7-426F-8721-CE3A0E728495}" srcOrd="0" destOrd="0" presId="urn:microsoft.com/office/officeart/2018/2/layout/IconVerticalSolidList"/>
    <dgm:cxn modelId="{15FE1CB1-1A3F-4AB9-AF6B-91227776C57E}" type="presParOf" srcId="{AA3E90B0-BEA0-48E5-A0B9-918282056D2B}" destId="{2146FEC9-9500-471C-A9E9-BCAAAF9DCBBF}" srcOrd="1" destOrd="0" presId="urn:microsoft.com/office/officeart/2018/2/layout/IconVerticalSolidList"/>
    <dgm:cxn modelId="{B83E563F-5F00-4262-88A1-C64C859FA66A}" type="presParOf" srcId="{AA3E90B0-BEA0-48E5-A0B9-918282056D2B}" destId="{2ED20772-9E29-4E89-BEB9-FB933FD3E23E}" srcOrd="2" destOrd="0" presId="urn:microsoft.com/office/officeart/2018/2/layout/IconVerticalSolidList"/>
    <dgm:cxn modelId="{5D0DBE4A-8D5E-440B-AF5C-EC6D5A16325D}" type="presParOf" srcId="{AA3E90B0-BEA0-48E5-A0B9-918282056D2B}" destId="{36FDEE5E-BBC9-4403-8DC8-7F87B653E01E}" srcOrd="3" destOrd="0" presId="urn:microsoft.com/office/officeart/2018/2/layout/IconVerticalSolidList"/>
    <dgm:cxn modelId="{B9C88C0E-D1CC-483C-B5D0-BA1BC4DF5620}" type="presParOf" srcId="{E32A3052-CA99-45A4-BAF3-CFA1C905D1E0}" destId="{E58B0FEA-2247-4A02-8BE6-7EB520BB53D1}" srcOrd="3" destOrd="0" presId="urn:microsoft.com/office/officeart/2018/2/layout/IconVerticalSolidList"/>
    <dgm:cxn modelId="{DAF9D8A5-58FA-4BA3-9AA8-147B9396B1B1}" type="presParOf" srcId="{E32A3052-CA99-45A4-BAF3-CFA1C905D1E0}" destId="{7A13FB63-755C-4B6B-87C7-63D8C0DCB4A4}" srcOrd="4" destOrd="0" presId="urn:microsoft.com/office/officeart/2018/2/layout/IconVerticalSolidList"/>
    <dgm:cxn modelId="{AD5028DD-0E45-4ED7-839E-17A3C2C01287}" type="presParOf" srcId="{7A13FB63-755C-4B6B-87C7-63D8C0DCB4A4}" destId="{26313898-4A1E-4DA0-8EFE-E283010371B7}" srcOrd="0" destOrd="0" presId="urn:microsoft.com/office/officeart/2018/2/layout/IconVerticalSolidList"/>
    <dgm:cxn modelId="{7C25241F-EDD5-448F-A765-39E8AC75B609}" type="presParOf" srcId="{7A13FB63-755C-4B6B-87C7-63D8C0DCB4A4}" destId="{CEEEB585-05ED-4A96-8638-9231A785800F}" srcOrd="1" destOrd="0" presId="urn:microsoft.com/office/officeart/2018/2/layout/IconVerticalSolidList"/>
    <dgm:cxn modelId="{A0B4E9B2-47DB-4D04-A893-B65B2B069AB0}" type="presParOf" srcId="{7A13FB63-755C-4B6B-87C7-63D8C0DCB4A4}" destId="{72F68121-5FBA-405F-AE66-B40D1807BF58}" srcOrd="2" destOrd="0" presId="urn:microsoft.com/office/officeart/2018/2/layout/IconVerticalSolidList"/>
    <dgm:cxn modelId="{369E7832-4AF0-4DEB-8FD6-0AAAFDD9142E}" type="presParOf" srcId="{7A13FB63-755C-4B6B-87C7-63D8C0DCB4A4}" destId="{3DA828F1-DF9E-4746-A75A-F1398C45AF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362D2-2D35-4FB4-AA77-E986673306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47734C8D-7E39-4ACA-B4FD-A28405562F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Job Training</a:t>
          </a:r>
        </a:p>
      </dgm:t>
    </dgm:pt>
    <dgm:pt modelId="{F2C32B71-17A3-4FFA-B6DA-AADDCC152832}" type="parTrans" cxnId="{AD9F2254-C029-49C5-8EA4-3FC4270CA959}">
      <dgm:prSet/>
      <dgm:spPr/>
      <dgm:t>
        <a:bodyPr/>
        <a:lstStyle/>
        <a:p>
          <a:endParaRPr lang="en-US"/>
        </a:p>
      </dgm:t>
    </dgm:pt>
    <dgm:pt modelId="{0F21059E-564C-429F-8806-930ECB62D723}" type="sibTrans" cxnId="{AD9F2254-C029-49C5-8EA4-3FC4270CA9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CF459B-9699-48CD-A6F8-392DC7C722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VR for Educational Purposes</a:t>
          </a:r>
        </a:p>
      </dgm:t>
    </dgm:pt>
    <dgm:pt modelId="{2AF36936-436A-472B-A2B2-06984D34D802}" type="parTrans" cxnId="{3AEDA153-8EC7-4FBE-9495-9F376F06D296}">
      <dgm:prSet/>
      <dgm:spPr/>
      <dgm:t>
        <a:bodyPr/>
        <a:lstStyle/>
        <a:p>
          <a:endParaRPr lang="en-US"/>
        </a:p>
      </dgm:t>
    </dgm:pt>
    <dgm:pt modelId="{0EFC727A-1511-4069-BAAC-FBA40C7EF83F}" type="sibTrans" cxnId="{3AEDA153-8EC7-4FBE-9495-9F376F06D296}">
      <dgm:prSet/>
      <dgm:spPr/>
      <dgm:t>
        <a:bodyPr/>
        <a:lstStyle/>
        <a:p>
          <a:endParaRPr lang="en-US"/>
        </a:p>
      </dgm:t>
    </dgm:pt>
    <dgm:pt modelId="{C5B6BB60-9701-42FF-ABDF-510456778D1B}" type="pres">
      <dgm:prSet presAssocID="{560362D2-2D35-4FB4-AA77-E98667330671}" presName="root" presStyleCnt="0">
        <dgm:presLayoutVars>
          <dgm:dir/>
          <dgm:resizeHandles val="exact"/>
        </dgm:presLayoutVars>
      </dgm:prSet>
      <dgm:spPr/>
    </dgm:pt>
    <dgm:pt modelId="{FEB69109-A65D-4745-AF98-E3C2B9B17035}" type="pres">
      <dgm:prSet presAssocID="{47734C8D-7E39-4ACA-B4FD-A28405562F28}" presName="compNode" presStyleCnt="0"/>
      <dgm:spPr/>
    </dgm:pt>
    <dgm:pt modelId="{EC9572BE-7B2B-40F5-9F4F-81779925D369}" type="pres">
      <dgm:prSet presAssocID="{47734C8D-7E39-4ACA-B4FD-A28405562F28}" presName="bgRect" presStyleLbl="bgShp" presStyleIdx="0" presStyleCnt="2"/>
      <dgm:spPr/>
    </dgm:pt>
    <dgm:pt modelId="{C9AE1BDC-EFB9-4291-A775-A9EF22D3FFE6}" type="pres">
      <dgm:prSet presAssocID="{47734C8D-7E39-4ACA-B4FD-A28405562F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7998E05-4DC3-4DBB-9CFC-A07D4CD6DCF1}" type="pres">
      <dgm:prSet presAssocID="{47734C8D-7E39-4ACA-B4FD-A28405562F28}" presName="spaceRect" presStyleCnt="0"/>
      <dgm:spPr/>
    </dgm:pt>
    <dgm:pt modelId="{BA07FC23-EDF4-4246-9B27-76F6C307F8A2}" type="pres">
      <dgm:prSet presAssocID="{47734C8D-7E39-4ACA-B4FD-A28405562F28}" presName="parTx" presStyleLbl="revTx" presStyleIdx="0" presStyleCnt="2">
        <dgm:presLayoutVars>
          <dgm:chMax val="0"/>
          <dgm:chPref val="0"/>
        </dgm:presLayoutVars>
      </dgm:prSet>
      <dgm:spPr/>
    </dgm:pt>
    <dgm:pt modelId="{56ABA302-ABFF-4F97-BE74-6B9411CB3EBE}" type="pres">
      <dgm:prSet presAssocID="{0F21059E-564C-429F-8806-930ECB62D723}" presName="sibTrans" presStyleCnt="0"/>
      <dgm:spPr/>
    </dgm:pt>
    <dgm:pt modelId="{71F93BDB-2659-4200-8E04-756073D78A63}" type="pres">
      <dgm:prSet presAssocID="{CFCF459B-9699-48CD-A6F8-392DC7C7226D}" presName="compNode" presStyleCnt="0"/>
      <dgm:spPr/>
    </dgm:pt>
    <dgm:pt modelId="{4B578521-74FF-4240-B875-73949A5C5DDA}" type="pres">
      <dgm:prSet presAssocID="{CFCF459B-9699-48CD-A6F8-392DC7C7226D}" presName="bgRect" presStyleLbl="bgShp" presStyleIdx="1" presStyleCnt="2"/>
      <dgm:spPr/>
    </dgm:pt>
    <dgm:pt modelId="{37D5FC0A-CBC3-4120-8A1A-9CBC06CAB8F8}" type="pres">
      <dgm:prSet presAssocID="{CFCF459B-9699-48CD-A6F8-392DC7C722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F4484B5-BB3F-4513-9E7A-611D81662818}" type="pres">
      <dgm:prSet presAssocID="{CFCF459B-9699-48CD-A6F8-392DC7C7226D}" presName="spaceRect" presStyleCnt="0"/>
      <dgm:spPr/>
    </dgm:pt>
    <dgm:pt modelId="{17788ED1-07A7-4993-BEAA-ADB8A2C1E887}" type="pres">
      <dgm:prSet presAssocID="{CFCF459B-9699-48CD-A6F8-392DC7C7226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92C0F27-931A-F944-8AAD-CA5E4FC7E42B}" type="presOf" srcId="{47734C8D-7E39-4ACA-B4FD-A28405562F28}" destId="{BA07FC23-EDF4-4246-9B27-76F6C307F8A2}" srcOrd="0" destOrd="0" presId="urn:microsoft.com/office/officeart/2018/2/layout/IconVerticalSolidList"/>
    <dgm:cxn modelId="{3AEDA153-8EC7-4FBE-9495-9F376F06D296}" srcId="{560362D2-2D35-4FB4-AA77-E98667330671}" destId="{CFCF459B-9699-48CD-A6F8-392DC7C7226D}" srcOrd="1" destOrd="0" parTransId="{2AF36936-436A-472B-A2B2-06984D34D802}" sibTransId="{0EFC727A-1511-4069-BAAC-FBA40C7EF83F}"/>
    <dgm:cxn modelId="{AD9F2254-C029-49C5-8EA4-3FC4270CA959}" srcId="{560362D2-2D35-4FB4-AA77-E98667330671}" destId="{47734C8D-7E39-4ACA-B4FD-A28405562F28}" srcOrd="0" destOrd="0" parTransId="{F2C32B71-17A3-4FFA-B6DA-AADDCC152832}" sibTransId="{0F21059E-564C-429F-8806-930ECB62D723}"/>
    <dgm:cxn modelId="{48126F58-CCF1-DC4B-8850-C91B1C06EB11}" type="presOf" srcId="{560362D2-2D35-4FB4-AA77-E98667330671}" destId="{C5B6BB60-9701-42FF-ABDF-510456778D1B}" srcOrd="0" destOrd="0" presId="urn:microsoft.com/office/officeart/2018/2/layout/IconVerticalSolidList"/>
    <dgm:cxn modelId="{51454BD3-0C46-4948-8496-5D55BDABEDD3}" type="presOf" srcId="{CFCF459B-9699-48CD-A6F8-392DC7C7226D}" destId="{17788ED1-07A7-4993-BEAA-ADB8A2C1E887}" srcOrd="0" destOrd="0" presId="urn:microsoft.com/office/officeart/2018/2/layout/IconVerticalSolidList"/>
    <dgm:cxn modelId="{0F39302B-8FEE-734E-B214-44BECFF243BB}" type="presParOf" srcId="{C5B6BB60-9701-42FF-ABDF-510456778D1B}" destId="{FEB69109-A65D-4745-AF98-E3C2B9B17035}" srcOrd="0" destOrd="0" presId="urn:microsoft.com/office/officeart/2018/2/layout/IconVerticalSolidList"/>
    <dgm:cxn modelId="{C6959789-736F-DB46-8236-A9844F64B7F3}" type="presParOf" srcId="{FEB69109-A65D-4745-AF98-E3C2B9B17035}" destId="{EC9572BE-7B2B-40F5-9F4F-81779925D369}" srcOrd="0" destOrd="0" presId="urn:microsoft.com/office/officeart/2018/2/layout/IconVerticalSolidList"/>
    <dgm:cxn modelId="{21975767-0BE0-C246-BF15-942B6591B7F8}" type="presParOf" srcId="{FEB69109-A65D-4745-AF98-E3C2B9B17035}" destId="{C9AE1BDC-EFB9-4291-A775-A9EF22D3FFE6}" srcOrd="1" destOrd="0" presId="urn:microsoft.com/office/officeart/2018/2/layout/IconVerticalSolidList"/>
    <dgm:cxn modelId="{C69074EB-1AB9-9741-97C7-E23B436A5B5B}" type="presParOf" srcId="{FEB69109-A65D-4745-AF98-E3C2B9B17035}" destId="{D7998E05-4DC3-4DBB-9CFC-A07D4CD6DCF1}" srcOrd="2" destOrd="0" presId="urn:microsoft.com/office/officeart/2018/2/layout/IconVerticalSolidList"/>
    <dgm:cxn modelId="{6F026E59-8640-E840-9B1F-BCF6DD9A1782}" type="presParOf" srcId="{FEB69109-A65D-4745-AF98-E3C2B9B17035}" destId="{BA07FC23-EDF4-4246-9B27-76F6C307F8A2}" srcOrd="3" destOrd="0" presId="urn:microsoft.com/office/officeart/2018/2/layout/IconVerticalSolidList"/>
    <dgm:cxn modelId="{671A1248-F999-4241-9D34-4DB19B529EF9}" type="presParOf" srcId="{C5B6BB60-9701-42FF-ABDF-510456778D1B}" destId="{56ABA302-ABFF-4F97-BE74-6B9411CB3EBE}" srcOrd="1" destOrd="0" presId="urn:microsoft.com/office/officeart/2018/2/layout/IconVerticalSolidList"/>
    <dgm:cxn modelId="{3740325A-1E3D-964D-BC68-B54FE56A9B8C}" type="presParOf" srcId="{C5B6BB60-9701-42FF-ABDF-510456778D1B}" destId="{71F93BDB-2659-4200-8E04-756073D78A63}" srcOrd="2" destOrd="0" presId="urn:microsoft.com/office/officeart/2018/2/layout/IconVerticalSolidList"/>
    <dgm:cxn modelId="{4B053A18-8D51-404D-9F24-8C1D19ABD42E}" type="presParOf" srcId="{71F93BDB-2659-4200-8E04-756073D78A63}" destId="{4B578521-74FF-4240-B875-73949A5C5DDA}" srcOrd="0" destOrd="0" presId="urn:microsoft.com/office/officeart/2018/2/layout/IconVerticalSolidList"/>
    <dgm:cxn modelId="{3C530667-5AFA-6B47-9EFC-22B0D7FD6923}" type="presParOf" srcId="{71F93BDB-2659-4200-8E04-756073D78A63}" destId="{37D5FC0A-CBC3-4120-8A1A-9CBC06CAB8F8}" srcOrd="1" destOrd="0" presId="urn:microsoft.com/office/officeart/2018/2/layout/IconVerticalSolidList"/>
    <dgm:cxn modelId="{03DEE802-F21C-0B49-943A-AEC06EE0D166}" type="presParOf" srcId="{71F93BDB-2659-4200-8E04-756073D78A63}" destId="{0F4484B5-BB3F-4513-9E7A-611D81662818}" srcOrd="2" destOrd="0" presId="urn:microsoft.com/office/officeart/2018/2/layout/IconVerticalSolidList"/>
    <dgm:cxn modelId="{08F5D3D9-E7D1-8E48-AB92-977F831BF04A}" type="presParOf" srcId="{71F93BDB-2659-4200-8E04-756073D78A63}" destId="{17788ED1-07A7-4993-BEAA-ADB8A2C1E8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5466-2220-4453-B5A1-79D7F8229E96}">
      <dsp:nvSpPr>
        <dsp:cNvPr id="0" name=""/>
        <dsp:cNvSpPr/>
      </dsp:nvSpPr>
      <dsp:spPr>
        <a:xfrm>
          <a:off x="0" y="450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A2E5D-BB52-41EF-976D-C59B53E858F3}">
      <dsp:nvSpPr>
        <dsp:cNvPr id="0" name=""/>
        <dsp:cNvSpPr/>
      </dsp:nvSpPr>
      <dsp:spPr>
        <a:xfrm>
          <a:off x="319204" y="237875"/>
          <a:ext cx="580371" cy="5803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26208-BA6B-4DD5-9E07-472BB986622C}">
      <dsp:nvSpPr>
        <dsp:cNvPr id="0" name=""/>
        <dsp:cNvSpPr/>
      </dsp:nvSpPr>
      <dsp:spPr>
        <a:xfrm>
          <a:off x="1218780" y="450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Reveltuotinizes</a:t>
          </a:r>
          <a:r>
            <a:rPr lang="en-US" sz="2500" kern="1200" dirty="0"/>
            <a:t> Watching Sports</a:t>
          </a:r>
        </a:p>
      </dsp:txBody>
      <dsp:txXfrm>
        <a:off x="1218780" y="450"/>
        <a:ext cx="8949347" cy="1055221"/>
      </dsp:txXfrm>
    </dsp:sp>
    <dsp:sp modelId="{A393CA4B-4DD7-426F-8721-CE3A0E728495}">
      <dsp:nvSpPr>
        <dsp:cNvPr id="0" name=""/>
        <dsp:cNvSpPr/>
      </dsp:nvSpPr>
      <dsp:spPr>
        <a:xfrm>
          <a:off x="0" y="1319477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6FEC9-9500-471C-A9E9-BCAAAF9DCBBF}">
      <dsp:nvSpPr>
        <dsp:cNvPr id="0" name=""/>
        <dsp:cNvSpPr/>
      </dsp:nvSpPr>
      <dsp:spPr>
        <a:xfrm>
          <a:off x="319204" y="1556902"/>
          <a:ext cx="580371" cy="580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DEE5E-BBC9-4403-8DC8-7F87B653E01E}">
      <dsp:nvSpPr>
        <dsp:cNvPr id="0" name=""/>
        <dsp:cNvSpPr/>
      </dsp:nvSpPr>
      <dsp:spPr>
        <a:xfrm>
          <a:off x="1218780" y="1319477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Expereinces from Home</a:t>
          </a:r>
        </a:p>
      </dsp:txBody>
      <dsp:txXfrm>
        <a:off x="1218780" y="1319477"/>
        <a:ext cx="8949347" cy="1055221"/>
      </dsp:txXfrm>
    </dsp:sp>
    <dsp:sp modelId="{26313898-4A1E-4DA0-8EFE-E283010371B7}">
      <dsp:nvSpPr>
        <dsp:cNvPr id="0" name=""/>
        <dsp:cNvSpPr/>
      </dsp:nvSpPr>
      <dsp:spPr>
        <a:xfrm>
          <a:off x="0" y="2638503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EB585-05ED-4A96-8638-9231A785800F}">
      <dsp:nvSpPr>
        <dsp:cNvPr id="0" name=""/>
        <dsp:cNvSpPr/>
      </dsp:nvSpPr>
      <dsp:spPr>
        <a:xfrm>
          <a:off x="319204" y="2875928"/>
          <a:ext cx="580371" cy="5803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28F1-DF9E-4746-A75A-F1398C45AF6E}">
      <dsp:nvSpPr>
        <dsp:cNvPr id="0" name=""/>
        <dsp:cNvSpPr/>
      </dsp:nvSpPr>
      <dsp:spPr>
        <a:xfrm>
          <a:off x="1218780" y="2638503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Traveling </a:t>
          </a:r>
        </a:p>
      </dsp:txBody>
      <dsp:txXfrm>
        <a:off x="1218780" y="2638503"/>
        <a:ext cx="8949347" cy="1055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72BE-7B2B-40F5-9F4F-81779925D369}">
      <dsp:nvSpPr>
        <dsp:cNvPr id="0" name=""/>
        <dsp:cNvSpPr/>
      </dsp:nvSpPr>
      <dsp:spPr>
        <a:xfrm>
          <a:off x="0" y="595457"/>
          <a:ext cx="4832803" cy="10993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E1BDC-EFB9-4291-A775-A9EF22D3FFE6}">
      <dsp:nvSpPr>
        <dsp:cNvPr id="0" name=""/>
        <dsp:cNvSpPr/>
      </dsp:nvSpPr>
      <dsp:spPr>
        <a:xfrm>
          <a:off x="332539" y="842800"/>
          <a:ext cx="604617" cy="604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FC23-EDF4-4246-9B27-76F6C307F8A2}">
      <dsp:nvSpPr>
        <dsp:cNvPr id="0" name=""/>
        <dsp:cNvSpPr/>
      </dsp:nvSpPr>
      <dsp:spPr>
        <a:xfrm>
          <a:off x="1269697" y="595457"/>
          <a:ext cx="3563105" cy="109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43" tIns="116343" rIns="116343" bIns="1163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Help Job Training</a:t>
          </a:r>
        </a:p>
      </dsp:txBody>
      <dsp:txXfrm>
        <a:off x="1269697" y="595457"/>
        <a:ext cx="3563105" cy="1099305"/>
      </dsp:txXfrm>
    </dsp:sp>
    <dsp:sp modelId="{4B578521-74FF-4240-B875-73949A5C5DDA}">
      <dsp:nvSpPr>
        <dsp:cNvPr id="0" name=""/>
        <dsp:cNvSpPr/>
      </dsp:nvSpPr>
      <dsp:spPr>
        <a:xfrm>
          <a:off x="0" y="1969588"/>
          <a:ext cx="4832803" cy="10993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5FC0A-CBC3-4120-8A1A-9CBC06CAB8F8}">
      <dsp:nvSpPr>
        <dsp:cNvPr id="0" name=""/>
        <dsp:cNvSpPr/>
      </dsp:nvSpPr>
      <dsp:spPr>
        <a:xfrm>
          <a:off x="332539" y="2216932"/>
          <a:ext cx="604617" cy="604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88ED1-07A7-4993-BEAA-ADB8A2C1E887}">
      <dsp:nvSpPr>
        <dsp:cNvPr id="0" name=""/>
        <dsp:cNvSpPr/>
      </dsp:nvSpPr>
      <dsp:spPr>
        <a:xfrm>
          <a:off x="1269697" y="1969588"/>
          <a:ext cx="3563105" cy="109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43" tIns="116343" rIns="116343" bIns="1163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VR for Educational Purposes</a:t>
          </a:r>
        </a:p>
      </dsp:txBody>
      <dsp:txXfrm>
        <a:off x="1269697" y="1969588"/>
        <a:ext cx="3563105" cy="109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8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cnoinnovador.com/2016/01/25/samsung-entra-en-la-industria-del-entretenimiento-con-su-estudio-de-realidad-virtua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edtech-trends/infographic-vr-for-beginners-2533c2ab99c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s://arvrjourney.com/how-the-uae-are-embracing-emerging-technology-6b32419f904d" TargetMode="External"/><Relationship Id="rId7" Type="http://schemas.openxmlformats.org/officeDocument/2006/relationships/diagramLayout" Target="../diagrams/layout2.xm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blog.ucem.ac.uk/onlineeducation/posts/758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18.jp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needpix.com/photo/1815946/vr-game-games-entertainment-virtual-technique-simulation-future" TargetMode="External"/><Relationship Id="rId7" Type="http://schemas.openxmlformats.org/officeDocument/2006/relationships/hyperlink" Target="https://arvrjourney.com/how-the-uae-are-embracing-emerging-technology-6b32419f904d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s://www.pexels.com/photo/person-wearing-black-vr-box-writing-on-white-board-1261816/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spectacles, goggles&#10;&#10;Description automatically generated">
            <a:extLst>
              <a:ext uri="{FF2B5EF4-FFF2-40B4-BE49-F238E27FC236}">
                <a16:creationId xmlns:a16="http://schemas.microsoft.com/office/drawing/2014/main" id="{97A5FD01-6D34-C848-9A64-C91AA011C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470" r="1386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9" name="Freeform: Shape 4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Freeform: Shape 4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9271D-2847-2341-8C14-CFE7F02A0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The New Reality, Virtual Reality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CAF0F-46EA-9749-8E2C-9F325833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/>
              <a:t>By: Gregg Gorstein</a:t>
            </a:r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B5E71-EC2E-A84C-A2B9-6A7406BC6D51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ecnoinnovador.com/2016/01/25/samsung-entra-en-la-industria-del-entretenimiento-con-su-estudio-de-realidad-virtu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curtain&#10;&#10;Description automatically generated">
            <a:extLst>
              <a:ext uri="{FF2B5EF4-FFF2-40B4-BE49-F238E27FC236}">
                <a16:creationId xmlns:a16="http://schemas.microsoft.com/office/drawing/2014/main" id="{F9AE2EA6-06EE-F14D-81A4-D6D80731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4C6475-551B-9B49-9D2E-1296FB9F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VR’s Changes In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7426B-EA2F-B446-ABB7-B12D102B8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4933951"/>
            <a:ext cx="6205537" cy="192404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Benefits</a:t>
            </a:r>
          </a:p>
          <a:p>
            <a:r>
              <a:rPr lang="en-US" dirty="0">
                <a:solidFill>
                  <a:srgbClr val="0070C0"/>
                </a:solidFill>
              </a:rPr>
              <a:t>Helps Maintain Relationships</a:t>
            </a:r>
          </a:p>
          <a:p>
            <a:r>
              <a:rPr lang="en-US" dirty="0">
                <a:solidFill>
                  <a:srgbClr val="0070C0"/>
                </a:solidFill>
              </a:rPr>
              <a:t>Saves Long Distance Relationships</a:t>
            </a:r>
          </a:p>
          <a:p>
            <a:r>
              <a:rPr lang="en-US" dirty="0">
                <a:solidFill>
                  <a:srgbClr val="0070C0"/>
                </a:solidFill>
              </a:rPr>
              <a:t>Helps People Meet New People Without Risk</a:t>
            </a:r>
          </a:p>
          <a:p>
            <a:r>
              <a:rPr lang="en-US" dirty="0">
                <a:solidFill>
                  <a:srgbClr val="0070C0"/>
                </a:solidFill>
              </a:rPr>
              <a:t>Virtual Therapy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41854A-93BD-6C4D-A4FE-559E1A44B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40" y="4933949"/>
            <a:ext cx="5986458" cy="1924049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Negatives</a:t>
            </a:r>
          </a:p>
          <a:p>
            <a:r>
              <a:rPr lang="en-US" dirty="0">
                <a:solidFill>
                  <a:srgbClr val="FF0000"/>
                </a:solidFill>
              </a:rPr>
              <a:t>Ruins Quality of Relationship (Face-to-Face) bond.</a:t>
            </a:r>
          </a:p>
          <a:p>
            <a:r>
              <a:rPr lang="en-US" dirty="0">
                <a:solidFill>
                  <a:srgbClr val="FF0000"/>
                </a:solidFill>
              </a:rPr>
              <a:t>Less Productivity </a:t>
            </a:r>
          </a:p>
          <a:p>
            <a:r>
              <a:rPr lang="en-US" dirty="0">
                <a:solidFill>
                  <a:srgbClr val="FF0000"/>
                </a:solidFill>
              </a:rPr>
              <a:t>Subject People To Reveal More Personal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AE710-5004-AA4E-846D-4E3C58F4348F}"/>
              </a:ext>
            </a:extLst>
          </p:cNvPr>
          <p:cNvSpPr txBox="1"/>
          <p:nvPr/>
        </p:nvSpPr>
        <p:spPr>
          <a:xfrm>
            <a:off x="965326" y="6858000"/>
            <a:ext cx="10261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dium.com/edtech-trends/infographic-vr-for-beginners-2533c2ab99cb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636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232A53-673E-406F-BB93-BF651C276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14C6C-A805-6144-AC0D-1A0BDA16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en-US" sz="2800" dirty="0"/>
              <a:t>VR’s Changes to How We 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2736" y="1328435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5ADAF6-C18B-B947-AADE-7D670CCA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Potential Outcomes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EF350704-A62E-8743-A560-C80EF18DA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88" y="3008798"/>
            <a:ext cx="2834640" cy="2834640"/>
          </a:xfrm>
          <a:prstGeom prst="rect">
            <a:avLst/>
          </a:prstGeom>
        </p:spPr>
      </p:pic>
      <p:pic>
        <p:nvPicPr>
          <p:cNvPr id="13" name="Graphic 12" descr="Game controller with solid fill">
            <a:extLst>
              <a:ext uri="{FF2B5EF4-FFF2-40B4-BE49-F238E27FC236}">
                <a16:creationId xmlns:a16="http://schemas.microsoft.com/office/drawing/2014/main" id="{83E22A9C-05FF-074F-B090-CBB92DC7F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400" y="3008798"/>
            <a:ext cx="2834640" cy="2834640"/>
          </a:xfrm>
          <a:prstGeom prst="rect">
            <a:avLst/>
          </a:prstGeom>
        </p:spPr>
      </p:pic>
      <p:pic>
        <p:nvPicPr>
          <p:cNvPr id="17" name="Graphic 16" descr="Good Idea with solid fill">
            <a:extLst>
              <a:ext uri="{FF2B5EF4-FFF2-40B4-BE49-F238E27FC236}">
                <a16:creationId xmlns:a16="http://schemas.microsoft.com/office/drawing/2014/main" id="{D3B65FB4-05FA-0541-A589-9DE056A63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3912" y="3008798"/>
            <a:ext cx="2834640" cy="2834640"/>
          </a:xfrm>
          <a:prstGeom prst="rect">
            <a:avLst/>
          </a:prstGeom>
        </p:spPr>
      </p:pic>
      <p:pic>
        <p:nvPicPr>
          <p:cNvPr id="22" name="Graphic 21" descr="Teacher outline">
            <a:extLst>
              <a:ext uri="{FF2B5EF4-FFF2-40B4-BE49-F238E27FC236}">
                <a16:creationId xmlns:a16="http://schemas.microsoft.com/office/drawing/2014/main" id="{C2D4A1B1-030B-0549-9E80-8D241B0F2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7424" y="3008798"/>
            <a:ext cx="2834640" cy="28346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9CC129-54B1-8942-85BD-99CCD681C8D9}"/>
              </a:ext>
            </a:extLst>
          </p:cNvPr>
          <p:cNvSpPr txBox="1"/>
          <p:nvPr/>
        </p:nvSpPr>
        <p:spPr>
          <a:xfrm>
            <a:off x="611345" y="5643572"/>
            <a:ext cx="210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Remote Chatrooms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4B530-8F8D-7E45-9918-25DA59B855A4}"/>
              </a:ext>
            </a:extLst>
          </p:cNvPr>
          <p:cNvSpPr txBox="1"/>
          <p:nvPr/>
        </p:nvSpPr>
        <p:spPr>
          <a:xfrm>
            <a:off x="3465195" y="5458905"/>
            <a:ext cx="23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VR Games = Less Job Participation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B22228-88F9-4649-B666-D902A2AD06FF}"/>
              </a:ext>
            </a:extLst>
          </p:cNvPr>
          <p:cNvSpPr txBox="1"/>
          <p:nvPr/>
        </p:nvSpPr>
        <p:spPr>
          <a:xfrm>
            <a:off x="6513957" y="5738653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More Applications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63BADF-E0D3-054E-84E0-08EC62884E81}"/>
              </a:ext>
            </a:extLst>
          </p:cNvPr>
          <p:cNvSpPr txBox="1"/>
          <p:nvPr/>
        </p:nvSpPr>
        <p:spPr>
          <a:xfrm>
            <a:off x="9732264" y="5553986"/>
            <a:ext cx="183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Changes in Training Employees</a:t>
            </a:r>
          </a:p>
        </p:txBody>
      </p:sp>
    </p:spTree>
    <p:extLst>
      <p:ext uri="{BB962C8B-B14F-4D97-AF65-F5344CB8AC3E}">
        <p14:creationId xmlns:p14="http://schemas.microsoft.com/office/powerpoint/2010/main" val="112255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3D76-5C0B-D74D-8420-1A7672E4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VR’s Change to Entertainment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C1CA52-F604-4F6B-8700-BE75D39762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46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wearing a virtual reality headset&#10;&#10;Description automatically generated with medium confidence">
            <a:extLst>
              <a:ext uri="{FF2B5EF4-FFF2-40B4-BE49-F238E27FC236}">
                <a16:creationId xmlns:a16="http://schemas.microsoft.com/office/drawing/2014/main" id="{6BCECE32-73AB-A64A-9BBE-768DDA97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89" r="-1" b="4363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A person wearing a virtual reality headset&#10;&#10;Description automatically generated with medium confidence">
            <a:extLst>
              <a:ext uri="{FF2B5EF4-FFF2-40B4-BE49-F238E27FC236}">
                <a16:creationId xmlns:a16="http://schemas.microsoft.com/office/drawing/2014/main" id="{BA8C62E9-CF30-BE44-845F-36F676540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961" r="-2" b="1806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6" name="Freeform: Shape 2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04980-903E-0D43-8A11-3494FF8F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VR’s Change to Social Insitutions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1792DC-B401-4535-9B64-ED07162EA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307873"/>
              </p:ext>
            </p:extLst>
          </p:nvPr>
        </p:nvGraphicFramePr>
        <p:xfrm>
          <a:off x="438912" y="2512611"/>
          <a:ext cx="4832803" cy="366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7CB9C9-F0FE-8344-928A-AA44997AB8C1}"/>
              </a:ext>
            </a:extLst>
          </p:cNvPr>
          <p:cNvSpPr txBox="1"/>
          <p:nvPr/>
        </p:nvSpPr>
        <p:spPr>
          <a:xfrm>
            <a:off x="9532298" y="6870700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blog.ucem.ac.uk/onlineeducation/posts/7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A0175-382E-3444-8EE4-DB337F79DC42}"/>
              </a:ext>
            </a:extLst>
          </p:cNvPr>
          <p:cNvSpPr txBox="1"/>
          <p:nvPr/>
        </p:nvSpPr>
        <p:spPr>
          <a:xfrm>
            <a:off x="7016990" y="6870700"/>
            <a:ext cx="25026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rvrjourney.com/how-the-uae-are-embracing-emerging-technology-6b32419f904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BE40A06-F20A-4590-B20B-34C50D338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90863-1910-2D4B-B4AB-933E3134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VR is Disruptive </a:t>
            </a:r>
          </a:p>
        </p:txBody>
      </p:sp>
      <p:sp>
        <p:nvSpPr>
          <p:cNvPr id="55" name="Rectangle: Rounded Corners 4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4" name="Picture 13" descr="A picture containing person, dark, staring&#10;&#10;Description automatically generated">
            <a:extLst>
              <a:ext uri="{FF2B5EF4-FFF2-40B4-BE49-F238E27FC236}">
                <a16:creationId xmlns:a16="http://schemas.microsoft.com/office/drawing/2014/main" id="{DAB487FC-4308-9F4D-885C-C93F1EE29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9658" b="2"/>
          <a:stretch/>
        </p:blipFill>
        <p:spPr>
          <a:xfrm>
            <a:off x="320040" y="2139484"/>
            <a:ext cx="3703320" cy="4096512"/>
          </a:xfrm>
          <a:prstGeom prst="rect">
            <a:avLst/>
          </a:prstGeom>
        </p:spPr>
      </p:pic>
      <p:pic>
        <p:nvPicPr>
          <p:cNvPr id="10" name="Picture 9" descr="A person wearing virtual reality goggles&#10;&#10;Description automatically generated with medium confidence">
            <a:extLst>
              <a:ext uri="{FF2B5EF4-FFF2-40B4-BE49-F238E27FC236}">
                <a16:creationId xmlns:a16="http://schemas.microsoft.com/office/drawing/2014/main" id="{98F9EF0F-BED7-C74A-A874-BE52CAB0A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5872" r="13278" b="2"/>
          <a:stretch/>
        </p:blipFill>
        <p:spPr>
          <a:xfrm>
            <a:off x="4244340" y="2139484"/>
            <a:ext cx="3703320" cy="4096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5B6F4-B1E4-0841-8D79-5AC48251D6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215" r="24443" b="2"/>
          <a:stretch/>
        </p:blipFill>
        <p:spPr>
          <a:xfrm>
            <a:off x="8165592" y="2139484"/>
            <a:ext cx="3703320" cy="4096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6D2B1-C4C1-5D49-ACC3-8135F038F210}"/>
              </a:ext>
            </a:extLst>
          </p:cNvPr>
          <p:cNvSpPr txBox="1"/>
          <p:nvPr/>
        </p:nvSpPr>
        <p:spPr>
          <a:xfrm>
            <a:off x="9366304" y="6035941"/>
            <a:ext cx="25026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arvrjourney.com/how-the-uae-are-embracing-emerging-technology-6b32419f904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148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Neue Haas Grotesk Text Pro</vt:lpstr>
      <vt:lpstr>AccentBoxVTI</vt:lpstr>
      <vt:lpstr>The New Reality, Virtual Reality</vt:lpstr>
      <vt:lpstr>VR’s Changes In Relationships</vt:lpstr>
      <vt:lpstr>VR’s Changes to How We Work</vt:lpstr>
      <vt:lpstr>VR’s Change to Entertainment </vt:lpstr>
      <vt:lpstr>VR’s Change to Social Insitutions </vt:lpstr>
      <vt:lpstr>VR is Disruptive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Reality, Virtual Reality</dc:title>
  <dc:creator>Gregg Gorstein</dc:creator>
  <cp:lastModifiedBy>Gregg Gorstein</cp:lastModifiedBy>
  <cp:revision>10</cp:revision>
  <dcterms:created xsi:type="dcterms:W3CDTF">2021-04-21T12:48:39Z</dcterms:created>
  <dcterms:modified xsi:type="dcterms:W3CDTF">2021-04-23T15:33:51Z</dcterms:modified>
</cp:coreProperties>
</file>